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5"/>
    <a:srgbClr val="FFFFFF"/>
    <a:srgbClr val="283D50"/>
    <a:srgbClr val="3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howGuides="1">
      <p:cViewPr varScale="1">
        <p:scale>
          <a:sx n="53" d="100"/>
          <a:sy n="53" d="100"/>
        </p:scale>
        <p:origin x="2448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BF9467D-A140-10DD-2CC2-65C441D93B1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31EF44-8ABD-418B-8035-4AF020BC765B}"/>
                </a:ext>
              </a:extLst>
            </p:cNvPr>
            <p:cNvSpPr/>
            <p:nvPr userDrawn="1"/>
          </p:nvSpPr>
          <p:spPr>
            <a:xfrm>
              <a:off x="0" y="8570794"/>
              <a:ext cx="6858000" cy="133520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17C4EC3-A5EB-9968-7F82-5E85F52A490C}"/>
                </a:ext>
              </a:extLst>
            </p:cNvPr>
            <p:cNvGrpSpPr/>
            <p:nvPr userDrawn="1"/>
          </p:nvGrpSpPr>
          <p:grpSpPr>
            <a:xfrm>
              <a:off x="0" y="0"/>
              <a:ext cx="6858000" cy="9884381"/>
              <a:chOff x="0" y="0"/>
              <a:chExt cx="6858000" cy="988438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45D9961-4584-8583-2822-C55758C39D6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 b="11463"/>
              <a:stretch/>
            </p:blipFill>
            <p:spPr>
              <a:xfrm>
                <a:off x="0" y="0"/>
                <a:ext cx="6858000" cy="8770462"/>
              </a:xfrm>
              <a:prstGeom prst="rect">
                <a:avLst/>
              </a:prstGeom>
            </p:spPr>
          </p:pic>
          <p:pic>
            <p:nvPicPr>
              <p:cNvPr id="7" name="Picture 6" descr="A poster of people walking on a crosswalk&#10;&#10;Description automatically generated">
                <a:extLst>
                  <a:ext uri="{FF2B5EF4-FFF2-40B4-BE49-F238E27FC236}">
                    <a16:creationId xmlns:a16="http://schemas.microsoft.com/office/drawing/2014/main" id="{EDABF1BC-BB49-235F-22BC-BEB89E998B0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t="4625" b="72823"/>
              <a:stretch/>
            </p:blipFill>
            <p:spPr>
              <a:xfrm>
                <a:off x="0" y="0"/>
                <a:ext cx="6858000" cy="2187580"/>
              </a:xfrm>
              <a:prstGeom prst="rect">
                <a:avLst/>
              </a:prstGeom>
            </p:spPr>
          </p:pic>
          <p:pic>
            <p:nvPicPr>
              <p:cNvPr id="8" name="Picture 7" descr="A poster of people walking on a crosswalk&#10;&#10;Description automatically generated">
                <a:extLst>
                  <a:ext uri="{FF2B5EF4-FFF2-40B4-BE49-F238E27FC236}">
                    <a16:creationId xmlns:a16="http://schemas.microsoft.com/office/drawing/2014/main" id="{9DBC2A13-77D6-8BA3-B373-0C1A84E167A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t="84515" b="3141"/>
              <a:stretch/>
            </p:blipFill>
            <p:spPr>
              <a:xfrm>
                <a:off x="341192" y="8797758"/>
                <a:ext cx="6223379" cy="1086623"/>
              </a:xfrm>
              <a:prstGeom prst="rect">
                <a:avLst/>
              </a:prstGeom>
            </p:spPr>
          </p:pic>
          <p:pic>
            <p:nvPicPr>
              <p:cNvPr id="9" name="Picture 8" descr="A poster of people walking on a crosswalk&#10;&#10;Description automatically generated">
                <a:extLst>
                  <a:ext uri="{FF2B5EF4-FFF2-40B4-BE49-F238E27FC236}">
                    <a16:creationId xmlns:a16="http://schemas.microsoft.com/office/drawing/2014/main" id="{6E2466E8-17E1-3A02-3DD6-00EF1A0E36D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t="49755" b="19290"/>
              <a:stretch/>
            </p:blipFill>
            <p:spPr>
              <a:xfrm>
                <a:off x="0" y="5786869"/>
                <a:ext cx="6858000" cy="3002919"/>
              </a:xfrm>
              <a:prstGeom prst="rect">
                <a:avLst/>
              </a:prstGeom>
            </p:spPr>
          </p:pic>
          <p:pic>
            <p:nvPicPr>
              <p:cNvPr id="10" name="Picture 9" descr="A poster of people walking on a crosswalk&#10;&#10;Description automatically generated">
                <a:extLst>
                  <a:ext uri="{FF2B5EF4-FFF2-40B4-BE49-F238E27FC236}">
                    <a16:creationId xmlns:a16="http://schemas.microsoft.com/office/drawing/2014/main" id="{22BF0CE8-AB05-C2A2-3435-D2AEE022BF0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t="28329" b="64317"/>
              <a:stretch/>
            </p:blipFill>
            <p:spPr>
              <a:xfrm>
                <a:off x="0" y="2160852"/>
                <a:ext cx="6858000" cy="7132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7640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1C9-E72C-E74E-B3FD-330F30E420B5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E70D56-B164-6A5B-4FA8-549779751120}"/>
              </a:ext>
            </a:extLst>
          </p:cNvPr>
          <p:cNvSpPr/>
          <p:nvPr/>
        </p:nvSpPr>
        <p:spPr>
          <a:xfrm>
            <a:off x="0" y="2874144"/>
            <a:ext cx="6858000" cy="3002919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21CC0-B46F-4053-685E-41477F444AA6}"/>
              </a:ext>
            </a:extLst>
          </p:cNvPr>
          <p:cNvSpPr txBox="1"/>
          <p:nvPr/>
        </p:nvSpPr>
        <p:spPr>
          <a:xfrm>
            <a:off x="467598" y="3287297"/>
            <a:ext cx="538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336665"/>
                </a:solidFill>
              </a:rPr>
              <a:t>INSERT TEXT HERE</a:t>
            </a:r>
          </a:p>
          <a:p>
            <a:endParaRPr lang="en-IE" sz="3600" b="1" dirty="0">
              <a:solidFill>
                <a:srgbClr val="336665"/>
              </a:solidFill>
            </a:endParaRPr>
          </a:p>
          <a:p>
            <a:endParaRPr lang="en-IE" sz="3600" b="1" dirty="0">
              <a:solidFill>
                <a:srgbClr val="336665"/>
              </a:solidFill>
            </a:endParaRPr>
          </a:p>
          <a:p>
            <a:endParaRPr lang="en-IE" sz="3600" b="1" dirty="0">
              <a:solidFill>
                <a:srgbClr val="336665"/>
              </a:solidFill>
            </a:endParaRPr>
          </a:p>
          <a:p>
            <a:endParaRPr lang="en-IE" sz="3600" b="1" dirty="0">
              <a:solidFill>
                <a:srgbClr val="3366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290</TotalTime>
  <Words>3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O'Reilly</dc:creator>
  <cp:lastModifiedBy>Minakshi Rana</cp:lastModifiedBy>
  <cp:revision>15</cp:revision>
  <dcterms:created xsi:type="dcterms:W3CDTF">2023-07-25T18:59:13Z</dcterms:created>
  <dcterms:modified xsi:type="dcterms:W3CDTF">2024-08-26T17:03:36Z</dcterms:modified>
</cp:coreProperties>
</file>