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8" r:id="rId2"/>
    <p:sldId id="257" r:id="rId3"/>
    <p:sldId id="261" r:id="rId4"/>
    <p:sldId id="263" r:id="rId5"/>
    <p:sldId id="260" r:id="rId6"/>
  </p:sldIdLst>
  <p:sldSz cx="15238413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EF8"/>
    <a:srgbClr val="EEF8FC"/>
    <a:srgbClr val="AF1422"/>
    <a:srgbClr val="A61521"/>
    <a:srgbClr val="FFFFFF"/>
    <a:srgbClr val="A7A7A7"/>
    <a:srgbClr val="661320"/>
    <a:srgbClr val="000000"/>
    <a:srgbClr val="4030B4"/>
    <a:srgbClr val="433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249" autoAdjust="0"/>
  </p:normalViewPr>
  <p:slideViewPr>
    <p:cSldViewPr snapToGrid="0" snapToObjects="1">
      <p:cViewPr>
        <p:scale>
          <a:sx n="43" d="100"/>
          <a:sy n="43" d="100"/>
        </p:scale>
        <p:origin x="1622" y="7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802" y="1309683"/>
            <a:ext cx="11428810" cy="2786086"/>
          </a:xfrm>
        </p:spPr>
        <p:txBody>
          <a:bodyPr anchor="b"/>
          <a:lstStyle>
            <a:lvl1pPr algn="ctr"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4203212"/>
            <a:ext cx="11428810" cy="1932106"/>
          </a:xfrm>
        </p:spPr>
        <p:txBody>
          <a:bodyPr/>
          <a:lstStyle>
            <a:lvl1pPr marL="0" indent="0" algn="ctr">
              <a:buNone/>
              <a:defRPr sz="2801"/>
            </a:lvl1pPr>
            <a:lvl2pPr marL="533507" indent="0" algn="ctr">
              <a:buNone/>
              <a:defRPr sz="2334"/>
            </a:lvl2pPr>
            <a:lvl3pPr marL="1067013" indent="0" algn="ctr">
              <a:buNone/>
              <a:defRPr sz="2100"/>
            </a:lvl3pPr>
            <a:lvl4pPr marL="1600520" indent="0" algn="ctr">
              <a:buNone/>
              <a:defRPr sz="1867"/>
            </a:lvl4pPr>
            <a:lvl5pPr marL="2134027" indent="0" algn="ctr">
              <a:buNone/>
              <a:defRPr sz="1867"/>
            </a:lvl5pPr>
            <a:lvl6pPr marL="2667533" indent="0" algn="ctr">
              <a:buNone/>
              <a:defRPr sz="1867"/>
            </a:lvl6pPr>
            <a:lvl7pPr marL="3201040" indent="0" algn="ctr">
              <a:buNone/>
              <a:defRPr sz="1867"/>
            </a:lvl7pPr>
            <a:lvl8pPr marL="3734547" indent="0" algn="ctr">
              <a:buNone/>
              <a:defRPr sz="1867"/>
            </a:lvl8pPr>
            <a:lvl9pPr marL="4268053" indent="0" algn="ctr">
              <a:buNone/>
              <a:defRPr sz="1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152225"/>
            <a:ext cx="7714447" cy="5687024"/>
          </a:xfrm>
        </p:spPr>
        <p:txBody>
          <a:bodyPr anchor="t"/>
          <a:lstStyle>
            <a:lvl1pPr marL="0" indent="0">
              <a:buNone/>
              <a:defRPr sz="3734"/>
            </a:lvl1pPr>
            <a:lvl2pPr marL="533507" indent="0">
              <a:buNone/>
              <a:defRPr sz="3267"/>
            </a:lvl2pPr>
            <a:lvl3pPr marL="1067013" indent="0">
              <a:buNone/>
              <a:defRPr sz="2801"/>
            </a:lvl3pPr>
            <a:lvl4pPr marL="1600520" indent="0">
              <a:buNone/>
              <a:defRPr sz="2334"/>
            </a:lvl4pPr>
            <a:lvl5pPr marL="2134027" indent="0">
              <a:buNone/>
              <a:defRPr sz="2334"/>
            </a:lvl5pPr>
            <a:lvl6pPr marL="2667533" indent="0">
              <a:buNone/>
              <a:defRPr sz="2334"/>
            </a:lvl6pPr>
            <a:lvl7pPr marL="3201040" indent="0">
              <a:buNone/>
              <a:defRPr sz="2334"/>
            </a:lvl7pPr>
            <a:lvl8pPr marL="3734547" indent="0">
              <a:buNone/>
              <a:defRPr sz="2334"/>
            </a:lvl8pPr>
            <a:lvl9pPr marL="4268053" indent="0">
              <a:buNone/>
              <a:defRPr sz="2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89" y="426064"/>
            <a:ext cx="3285783" cy="6781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1" y="426064"/>
            <a:ext cx="9666868" cy="6781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4" y="1995091"/>
            <a:ext cx="13143131" cy="3328854"/>
          </a:xfrm>
        </p:spPr>
        <p:txBody>
          <a:bodyPr anchor="b"/>
          <a:lstStyle>
            <a:lvl1pPr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4" y="5355437"/>
            <a:ext cx="13143131" cy="1750566"/>
          </a:xfrm>
        </p:spPr>
        <p:txBody>
          <a:bodyPr/>
          <a:lstStyle>
            <a:lvl1pPr marL="0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1pPr>
            <a:lvl2pPr marL="533507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2pPr>
            <a:lvl3pPr marL="10670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0052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1340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66753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20104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73454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2680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4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426064"/>
            <a:ext cx="13143131" cy="1546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6" y="1961746"/>
            <a:ext cx="6446562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6" y="2923168"/>
            <a:ext cx="6446562" cy="4299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7" y="1961746"/>
            <a:ext cx="6478310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7" y="2923168"/>
            <a:ext cx="6478310" cy="4299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3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152225"/>
            <a:ext cx="7714447" cy="5687024"/>
          </a:xfrm>
        </p:spPr>
        <p:txBody>
          <a:bodyPr/>
          <a:lstStyle>
            <a:lvl1pPr>
              <a:defRPr sz="3734"/>
            </a:lvl1pPr>
            <a:lvl2pPr>
              <a:defRPr sz="3267"/>
            </a:lvl2pPr>
            <a:lvl3pPr>
              <a:defRPr sz="2801"/>
            </a:lvl3pPr>
            <a:lvl4pPr>
              <a:defRPr sz="2334"/>
            </a:lvl4pPr>
            <a:lvl5pPr>
              <a:defRPr sz="2334"/>
            </a:lvl5pPr>
            <a:lvl6pPr>
              <a:defRPr sz="2334"/>
            </a:lvl6pPr>
            <a:lvl7pPr>
              <a:defRPr sz="2334"/>
            </a:lvl7pPr>
            <a:lvl8pPr>
              <a:defRPr sz="2334"/>
            </a:lvl8pPr>
            <a:lvl9pPr>
              <a:defRPr sz="2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6064"/>
            <a:ext cx="13143131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30318"/>
            <a:ext cx="13143131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97BA-05C3-744D-BEA9-78A0FDAE335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417214"/>
            <a:ext cx="5142964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1067013" rtl="0" eaLnBrk="1" latinLnBrk="0" hangingPunct="1">
        <a:lnSpc>
          <a:spcPct val="90000"/>
        </a:lnSpc>
        <a:spcBef>
          <a:spcPct val="0"/>
        </a:spcBef>
        <a:buNone/>
        <a:defRPr sz="5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53" indent="-266753" algn="l" defTabSz="1067013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26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33376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3pPr>
      <a:lvl4pPr marL="186727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78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428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79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130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80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50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01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402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53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04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54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805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4301-60C2-4822-96BF-3099B488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01" y="309521"/>
            <a:ext cx="13143131" cy="1546797"/>
          </a:xfrm>
        </p:spPr>
        <p:txBody>
          <a:bodyPr>
            <a:normAutofit/>
          </a:bodyPr>
          <a:lstStyle/>
          <a:p>
            <a:r>
              <a:rPr lang="en-IE" sz="5400" b="1" dirty="0">
                <a:solidFill>
                  <a:srgbClr val="C00000"/>
                </a:solidFill>
              </a:rPr>
              <a:t>Instructions on using the editable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A9E6-547A-4AE8-AA38-B6076DF11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403" y="1856318"/>
            <a:ext cx="13307369" cy="5627060"/>
          </a:xfrm>
        </p:spPr>
        <p:txBody>
          <a:bodyPr>
            <a:normAutofit/>
          </a:bodyPr>
          <a:lstStyle/>
          <a:p>
            <a:r>
              <a:rPr lang="en-IE" sz="2800" dirty="0"/>
              <a:t>Choose the relevant graphic you wish to use.</a:t>
            </a:r>
          </a:p>
          <a:p>
            <a:r>
              <a:rPr lang="en-IE" sz="2800" dirty="0"/>
              <a:t>Select the ‘generic text’ which appears on the graphic.</a:t>
            </a:r>
          </a:p>
          <a:p>
            <a:pPr marL="0" indent="0">
              <a:buNone/>
            </a:pPr>
            <a:r>
              <a:rPr lang="en-IE" sz="2800" dirty="0"/>
              <a:t>	</a:t>
            </a:r>
            <a:r>
              <a:rPr lang="en-IE" sz="2400" dirty="0"/>
              <a:t>Note: All editable text is identified by the [ ] brackets. For example. [Organisation]</a:t>
            </a:r>
          </a:p>
          <a:p>
            <a:r>
              <a:rPr lang="en-IE" sz="2800" dirty="0"/>
              <a:t>Replace it with your preferred text relevant to the graphic.</a:t>
            </a:r>
          </a:p>
          <a:p>
            <a:pPr marL="533507" lvl="1" indent="0">
              <a:buNone/>
            </a:pPr>
            <a:endParaRPr lang="en-IE" sz="2800" dirty="0"/>
          </a:p>
          <a:p>
            <a:r>
              <a:rPr lang="en-IE" sz="2800" dirty="0"/>
              <a:t>When you have finished, save it in correct format for use in emails, intranet, social media, etc.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sz="2800" dirty="0"/>
              <a:t>Go to ‘File’ </a:t>
            </a:r>
            <a:r>
              <a:rPr lang="en-IE" sz="2800" dirty="0">
                <a:sym typeface="Wingdings" panose="05000000000000000000" pitchFamily="2" charset="2"/>
              </a:rPr>
              <a:t>and then ‘Save As’.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sz="2800" dirty="0">
                <a:sym typeface="Wingdings" panose="05000000000000000000" pitchFamily="2" charset="2"/>
              </a:rPr>
              <a:t>Save as either PNG, JPEG, PDF or any other relevant format.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dirty="0">
                <a:sym typeface="Wingdings" panose="05000000000000000000" pitchFamily="2" charset="2"/>
              </a:rPr>
              <a:t>You will be asked which slides you want to export – select the necessary slide.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99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8606-80FC-48C4-8C71-DC0BCD089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622" y="-2786086"/>
            <a:ext cx="13841166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Generic Graphic</a:t>
            </a:r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3201881" y="3098580"/>
            <a:ext cx="7938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[Insert your text here]</a:t>
            </a:r>
          </a:p>
        </p:txBody>
      </p:sp>
    </p:spTree>
    <p:extLst>
      <p:ext uri="{BB962C8B-B14F-4D97-AF65-F5344CB8AC3E}">
        <p14:creationId xmlns:p14="http://schemas.microsoft.com/office/powerpoint/2010/main" val="311665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1AA1DC-44FF-461E-8E87-F11516711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802" y="-2786086"/>
            <a:ext cx="11428810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Leaderboard Graphic</a:t>
            </a:r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6633376" y="406894"/>
            <a:ext cx="84856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[Organisation] Leaderboard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D3321A-1558-4A6F-8408-015451FE043F}"/>
              </a:ext>
            </a:extLst>
          </p:cNvPr>
          <p:cNvSpPr txBox="1"/>
          <p:nvPr/>
        </p:nvSpPr>
        <p:spPr>
          <a:xfrm>
            <a:off x="2826956" y="2509872"/>
            <a:ext cx="677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1st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B65451-4AEF-4716-B6F2-DB956DE0E72F}"/>
              </a:ext>
            </a:extLst>
          </p:cNvPr>
          <p:cNvSpPr txBox="1"/>
          <p:nvPr/>
        </p:nvSpPr>
        <p:spPr>
          <a:xfrm>
            <a:off x="2783354" y="3350740"/>
            <a:ext cx="829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2nd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F758C0-96FA-4705-9B20-E4453B152D30}"/>
              </a:ext>
            </a:extLst>
          </p:cNvPr>
          <p:cNvSpPr txBox="1"/>
          <p:nvPr/>
        </p:nvSpPr>
        <p:spPr>
          <a:xfrm>
            <a:off x="2826955" y="4174432"/>
            <a:ext cx="7426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3rd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0F79E1-BB9A-4687-B759-5B95A6C7A7F6}"/>
              </a:ext>
            </a:extLst>
          </p:cNvPr>
          <p:cNvSpPr txBox="1"/>
          <p:nvPr/>
        </p:nvSpPr>
        <p:spPr>
          <a:xfrm>
            <a:off x="2826956" y="4979974"/>
            <a:ext cx="829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4th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B25877-455F-4D48-8B99-5FF4F293DD60}"/>
              </a:ext>
            </a:extLst>
          </p:cNvPr>
          <p:cNvSpPr txBox="1"/>
          <p:nvPr/>
        </p:nvSpPr>
        <p:spPr>
          <a:xfrm>
            <a:off x="2826956" y="5857418"/>
            <a:ext cx="829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5th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A42D1-BDCF-457E-BEB4-55E9DE258E02}"/>
              </a:ext>
            </a:extLst>
          </p:cNvPr>
          <p:cNvSpPr txBox="1"/>
          <p:nvPr/>
        </p:nvSpPr>
        <p:spPr>
          <a:xfrm>
            <a:off x="4206241" y="246273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2FA65E-0619-4F1A-9B1C-3351E1F1803F}"/>
              </a:ext>
            </a:extLst>
          </p:cNvPr>
          <p:cNvSpPr txBox="1"/>
          <p:nvPr/>
        </p:nvSpPr>
        <p:spPr>
          <a:xfrm>
            <a:off x="4206241" y="333209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D05B9-33DB-4422-A110-93D71AB09280}"/>
              </a:ext>
            </a:extLst>
          </p:cNvPr>
          <p:cNvSpPr txBox="1"/>
          <p:nvPr/>
        </p:nvSpPr>
        <p:spPr>
          <a:xfrm>
            <a:off x="4206241" y="4144415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A86A7-D982-45E1-8159-133D7F7345C6}"/>
              </a:ext>
            </a:extLst>
          </p:cNvPr>
          <p:cNvSpPr txBox="1"/>
          <p:nvPr/>
        </p:nvSpPr>
        <p:spPr>
          <a:xfrm>
            <a:off x="4254214" y="497997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89AAB-74A7-4E50-B74E-265E1566F9F1}"/>
              </a:ext>
            </a:extLst>
          </p:cNvPr>
          <p:cNvSpPr txBox="1"/>
          <p:nvPr/>
        </p:nvSpPr>
        <p:spPr>
          <a:xfrm>
            <a:off x="4254214" y="581553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DB5296-8600-4F0E-8A3E-080A589F9B29}"/>
              </a:ext>
            </a:extLst>
          </p:cNvPr>
          <p:cNvSpPr txBox="1"/>
          <p:nvPr/>
        </p:nvSpPr>
        <p:spPr>
          <a:xfrm>
            <a:off x="10018379" y="2462734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4BC273-BB68-47E7-B3DB-67CFEE08A1DA}"/>
              </a:ext>
            </a:extLst>
          </p:cNvPr>
          <p:cNvSpPr txBox="1"/>
          <p:nvPr/>
        </p:nvSpPr>
        <p:spPr>
          <a:xfrm>
            <a:off x="10018379" y="3290029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8C715-6B4F-492D-9D9B-DDE653F68F61}"/>
              </a:ext>
            </a:extLst>
          </p:cNvPr>
          <p:cNvSpPr txBox="1"/>
          <p:nvPr/>
        </p:nvSpPr>
        <p:spPr>
          <a:xfrm>
            <a:off x="10018379" y="4158562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6A2D5D-FBA1-434A-8775-53677E18BBB7}"/>
              </a:ext>
            </a:extLst>
          </p:cNvPr>
          <p:cNvSpPr txBox="1"/>
          <p:nvPr/>
        </p:nvSpPr>
        <p:spPr>
          <a:xfrm>
            <a:off x="10018379" y="4979974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AB57F-0584-4A47-9AAA-63B7864AB0F0}"/>
              </a:ext>
            </a:extLst>
          </p:cNvPr>
          <p:cNvSpPr txBox="1"/>
          <p:nvPr/>
        </p:nvSpPr>
        <p:spPr>
          <a:xfrm>
            <a:off x="10018379" y="5857418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</p:spTree>
    <p:extLst>
      <p:ext uri="{BB962C8B-B14F-4D97-AF65-F5344CB8AC3E}">
        <p14:creationId xmlns:p14="http://schemas.microsoft.com/office/powerpoint/2010/main" val="22007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2280371" y="2321169"/>
            <a:ext cx="9763404" cy="2960705"/>
          </a:xfrm>
          <a:prstGeom prst="horizontalScroll">
            <a:avLst/>
          </a:prstGeom>
          <a:gradFill flip="none" rotWithShape="1">
            <a:gsLst>
              <a:gs pos="0">
                <a:srgbClr val="AF1422">
                  <a:shade val="30000"/>
                  <a:satMod val="115000"/>
                </a:srgbClr>
              </a:gs>
              <a:gs pos="50000">
                <a:srgbClr val="AF1422">
                  <a:shade val="67500"/>
                  <a:satMod val="115000"/>
                </a:srgbClr>
              </a:gs>
              <a:gs pos="100000">
                <a:srgbClr val="AF1422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solidFill>
              <a:srgbClr val="D3EE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E3BD57-0463-45CE-A536-C1572DF20DD6}"/>
              </a:ext>
            </a:extLst>
          </p:cNvPr>
          <p:cNvSpPr txBox="1">
            <a:spLocks/>
          </p:cNvSpPr>
          <p:nvPr/>
        </p:nvSpPr>
        <p:spPr>
          <a:xfrm>
            <a:off x="1904802" y="-2786086"/>
            <a:ext cx="11428810" cy="2786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670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0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Walktober Editable Winner Graphic</a:t>
            </a:r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8D1BE-DFAB-4288-97F5-3319B59FF4C1}"/>
              </a:ext>
            </a:extLst>
          </p:cNvPr>
          <p:cNvSpPr txBox="1"/>
          <p:nvPr/>
        </p:nvSpPr>
        <p:spPr>
          <a:xfrm>
            <a:off x="4308382" y="1478806"/>
            <a:ext cx="66216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[Congratulations to]</a:t>
            </a:r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4104165" y="3332161"/>
            <a:ext cx="70300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your text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C509C4-02A9-40FD-931E-57A775722788}"/>
              </a:ext>
            </a:extLst>
          </p:cNvPr>
          <p:cNvSpPr txBox="1"/>
          <p:nvPr/>
        </p:nvSpPr>
        <p:spPr>
          <a:xfrm>
            <a:off x="3325507" y="5375438"/>
            <a:ext cx="88491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[Winner of XYZ Competition]</a:t>
            </a:r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]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21" b="95708" l="0" r="962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243" y="2772499"/>
            <a:ext cx="2197846" cy="237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40F9-643F-46BA-991A-0A8582242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802" y="-2786086"/>
            <a:ext cx="11428810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Weekly Stats Graphic</a:t>
            </a:r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68D1BE-DFAB-4288-97F5-3319B59FF4C1}"/>
              </a:ext>
            </a:extLst>
          </p:cNvPr>
          <p:cNvSpPr txBox="1"/>
          <p:nvPr/>
        </p:nvSpPr>
        <p:spPr>
          <a:xfrm>
            <a:off x="1904802" y="1658554"/>
            <a:ext cx="5492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cs typeface="Kigelia Arabic" panose="020B0604020202020204" pitchFamily="34" charset="-78"/>
              </a:rPr>
              <a:t>[Insert Organisation’s]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ACCEC-5AEF-45FE-AAAC-112511A9ED31}"/>
              </a:ext>
            </a:extLst>
          </p:cNvPr>
          <p:cNvSpPr txBox="1"/>
          <p:nvPr/>
        </p:nvSpPr>
        <p:spPr>
          <a:xfrm>
            <a:off x="4978550" y="2332777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cs typeface="Kigelia Arabic" panose="020B0604020202020204" pitchFamily="34" charset="-78"/>
              </a:rPr>
              <a:t>[999,999]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8E328-2985-428C-8F87-678F05C5CCBE}"/>
              </a:ext>
            </a:extLst>
          </p:cNvPr>
          <p:cNvSpPr txBox="1"/>
          <p:nvPr/>
        </p:nvSpPr>
        <p:spPr>
          <a:xfrm>
            <a:off x="2497351" y="4766790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[123,123]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11BBF-6278-496E-AF42-07DF5F936C68}"/>
              </a:ext>
            </a:extLst>
          </p:cNvPr>
          <p:cNvSpPr txBox="1"/>
          <p:nvPr/>
        </p:nvSpPr>
        <p:spPr>
          <a:xfrm>
            <a:off x="6345724" y="4766789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[123,123]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791B57-81DB-4042-A6F4-9065C63B9F01}"/>
              </a:ext>
            </a:extLst>
          </p:cNvPr>
          <p:cNvSpPr txBox="1"/>
          <p:nvPr/>
        </p:nvSpPr>
        <p:spPr>
          <a:xfrm>
            <a:off x="10358689" y="4766790"/>
            <a:ext cx="22051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[9,876]</a:t>
            </a:r>
          </a:p>
        </p:txBody>
      </p:sp>
    </p:spTree>
    <p:extLst>
      <p:ext uri="{BB962C8B-B14F-4D97-AF65-F5344CB8AC3E}">
        <p14:creationId xmlns:p14="http://schemas.microsoft.com/office/powerpoint/2010/main" val="195857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225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Kigelia Arabic</vt:lpstr>
      <vt:lpstr>Wingdings</vt:lpstr>
      <vt:lpstr>Office Theme</vt:lpstr>
      <vt:lpstr>Instructions on using the editable graphics</vt:lpstr>
      <vt:lpstr>Walktober Editable Generic Graphic</vt:lpstr>
      <vt:lpstr>Walktober Editable Leaderboard Graphic</vt:lpstr>
      <vt:lpstr>PowerPoint Presentation</vt:lpstr>
      <vt:lpstr>Walktober Editable Weekly Stats Graphic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Minakshi Rana</cp:lastModifiedBy>
  <cp:revision>28</cp:revision>
  <dcterms:created xsi:type="dcterms:W3CDTF">2021-02-01T11:00:54Z</dcterms:created>
  <dcterms:modified xsi:type="dcterms:W3CDTF">2024-09-02T14:31:28Z</dcterms:modified>
</cp:coreProperties>
</file>